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9117-6898-BB47-B7F6-8EF46E9C2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93EA4-0667-4546-A6CC-B4A8FD479E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Conner Guidry</a:t>
            </a:r>
          </a:p>
        </p:txBody>
      </p:sp>
    </p:spTree>
    <p:extLst>
      <p:ext uri="{BB962C8B-B14F-4D97-AF65-F5344CB8AC3E}">
        <p14:creationId xmlns:p14="http://schemas.microsoft.com/office/powerpoint/2010/main" val="210887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DE2E-F5C1-0345-A752-1F8B48EF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936419"/>
          </a:xfrm>
        </p:spPr>
        <p:txBody>
          <a:bodyPr/>
          <a:lstStyle/>
          <a:p>
            <a:r>
              <a:rPr lang="en-US" dirty="0"/>
              <a:t>Brief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B278B-51F8-5A4E-A431-16DD11908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4215" y="3011149"/>
            <a:ext cx="5490223" cy="2219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am a 20 year old college student studying web application development. I am a big computer nerd and am passionate about PC hardware, software development, and interface design. Outside of computers, I also have an interest in archery and frequently go hunting for deer in the late fall/winter season.</a:t>
            </a:r>
          </a:p>
        </p:txBody>
      </p:sp>
    </p:spTree>
    <p:extLst>
      <p:ext uri="{BB962C8B-B14F-4D97-AF65-F5344CB8AC3E}">
        <p14:creationId xmlns:p14="http://schemas.microsoft.com/office/powerpoint/2010/main" val="401425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AC5D-675C-AB40-A8A7-985DBCBD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82F71-2813-4441-80F0-A6424E962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163" y="1645848"/>
            <a:ext cx="6275387" cy="3564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E653B-683E-2744-A9CE-ECA91C06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Web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79087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291F-B1D4-8C47-B036-206863AE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BF481-F853-0E44-850E-9AC71B3C3D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Video games</a:t>
            </a:r>
          </a:p>
          <a:p>
            <a:r>
              <a:rPr lang="en-US" dirty="0"/>
              <a:t>Photography / image editing</a:t>
            </a:r>
          </a:p>
          <a:p>
            <a:r>
              <a:rPr lang="en-US" dirty="0"/>
              <a:t>PC Building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01240-8B22-4041-92E9-8AC0159A72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Hunting</a:t>
            </a:r>
          </a:p>
          <a:p>
            <a:r>
              <a:rPr lang="en-US" dirty="0"/>
              <a:t>Archery</a:t>
            </a:r>
          </a:p>
          <a:p>
            <a:r>
              <a:rPr lang="en-US" dirty="0"/>
              <a:t>Gardening</a:t>
            </a:r>
          </a:p>
        </p:txBody>
      </p:sp>
    </p:spTree>
    <p:extLst>
      <p:ext uri="{BB962C8B-B14F-4D97-AF65-F5344CB8AC3E}">
        <p14:creationId xmlns:p14="http://schemas.microsoft.com/office/powerpoint/2010/main" val="145928819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7</TotalTime>
  <Words>81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 Light</vt:lpstr>
      <vt:lpstr>Rockwell</vt:lpstr>
      <vt:lpstr>Wingdings</vt:lpstr>
      <vt:lpstr>Atlas</vt:lpstr>
      <vt:lpstr>About Me</vt:lpstr>
      <vt:lpstr>Brief Description</vt:lpstr>
      <vt:lpstr>Major:</vt:lpstr>
      <vt:lpstr>Hobbies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Microsoft Office User</dc:creator>
  <cp:lastModifiedBy>Microsoft Office User</cp:lastModifiedBy>
  <cp:revision>1</cp:revision>
  <dcterms:created xsi:type="dcterms:W3CDTF">2019-01-09T17:04:53Z</dcterms:created>
  <dcterms:modified xsi:type="dcterms:W3CDTF">2019-01-09T17:12:23Z</dcterms:modified>
</cp:coreProperties>
</file>